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7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7"/>
    <p:restoredTop sz="75463"/>
  </p:normalViewPr>
  <p:slideViewPr>
    <p:cSldViewPr snapToGrid="0" snapToObjects="1">
      <p:cViewPr varScale="1">
        <p:scale>
          <a:sx n="83" d="100"/>
          <a:sy n="83" d="100"/>
        </p:scale>
        <p:origin x="1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E0B1B-740E-E24B-81E5-5AADEE7E85A3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4D7D3D-87DC-D549-8680-99783E09A907}">
      <dgm:prSet phldrT="[Text]"/>
      <dgm:spPr/>
      <dgm:t>
        <a:bodyPr/>
        <a:lstStyle/>
        <a:p>
          <a:r>
            <a:rPr lang="en-US" dirty="0"/>
            <a:t>Forming</a:t>
          </a:r>
        </a:p>
      </dgm:t>
    </dgm:pt>
    <dgm:pt modelId="{1F5277A5-2240-DE4B-A0C7-7CAC1B21B4E7}" type="parTrans" cxnId="{C18F73F6-D58B-4149-983A-D690FBB15A2F}">
      <dgm:prSet/>
      <dgm:spPr/>
      <dgm:t>
        <a:bodyPr/>
        <a:lstStyle/>
        <a:p>
          <a:endParaRPr lang="en-US"/>
        </a:p>
      </dgm:t>
    </dgm:pt>
    <dgm:pt modelId="{359C128F-E7D8-F646-9F9A-445B5E6C7644}" type="sibTrans" cxnId="{C18F73F6-D58B-4149-983A-D690FBB15A2F}">
      <dgm:prSet/>
      <dgm:spPr/>
      <dgm:t>
        <a:bodyPr/>
        <a:lstStyle/>
        <a:p>
          <a:endParaRPr lang="en-US"/>
        </a:p>
      </dgm:t>
    </dgm:pt>
    <dgm:pt modelId="{7D0F4BD8-FBE9-2B48-990F-625191A5DEEE}">
      <dgm:prSet phldrT="[Text]"/>
      <dgm:spPr/>
      <dgm:t>
        <a:bodyPr/>
        <a:lstStyle/>
        <a:p>
          <a:r>
            <a:rPr lang="en-US" dirty="0"/>
            <a:t>Storming</a:t>
          </a:r>
        </a:p>
      </dgm:t>
    </dgm:pt>
    <dgm:pt modelId="{400BE85D-2415-D740-BD74-93F493FA3687}" type="parTrans" cxnId="{93D3848D-9619-6E48-BB9A-696ABE098685}">
      <dgm:prSet/>
      <dgm:spPr/>
      <dgm:t>
        <a:bodyPr/>
        <a:lstStyle/>
        <a:p>
          <a:endParaRPr lang="en-US"/>
        </a:p>
      </dgm:t>
    </dgm:pt>
    <dgm:pt modelId="{3AB311C0-9E09-444E-A6F0-7E8527FE764F}" type="sibTrans" cxnId="{93D3848D-9619-6E48-BB9A-696ABE098685}">
      <dgm:prSet/>
      <dgm:spPr/>
      <dgm:t>
        <a:bodyPr/>
        <a:lstStyle/>
        <a:p>
          <a:endParaRPr lang="en-US"/>
        </a:p>
      </dgm:t>
    </dgm:pt>
    <dgm:pt modelId="{DFDA4905-5B69-EB4D-BEAE-FD5476DC5753}">
      <dgm:prSet phldrT="[Text]"/>
      <dgm:spPr/>
      <dgm:t>
        <a:bodyPr/>
        <a:lstStyle/>
        <a:p>
          <a:r>
            <a:rPr lang="en-US" dirty="0"/>
            <a:t>Norming</a:t>
          </a:r>
        </a:p>
      </dgm:t>
    </dgm:pt>
    <dgm:pt modelId="{59876728-A24B-5941-900A-0FE356B281EB}" type="parTrans" cxnId="{268FAB65-AC8B-3546-AD0D-43C672F47841}">
      <dgm:prSet/>
      <dgm:spPr/>
      <dgm:t>
        <a:bodyPr/>
        <a:lstStyle/>
        <a:p>
          <a:endParaRPr lang="en-US"/>
        </a:p>
      </dgm:t>
    </dgm:pt>
    <dgm:pt modelId="{E5A4EDB3-33C5-1A47-A9A4-8F3DE336536B}" type="sibTrans" cxnId="{268FAB65-AC8B-3546-AD0D-43C672F47841}">
      <dgm:prSet/>
      <dgm:spPr/>
      <dgm:t>
        <a:bodyPr/>
        <a:lstStyle/>
        <a:p>
          <a:endParaRPr lang="en-US"/>
        </a:p>
      </dgm:t>
    </dgm:pt>
    <dgm:pt modelId="{D353AD31-46C8-BA4E-89E7-EF73A52D1488}">
      <dgm:prSet phldrT="[Text]"/>
      <dgm:spPr/>
      <dgm:t>
        <a:bodyPr/>
        <a:lstStyle/>
        <a:p>
          <a:r>
            <a:rPr lang="en-US" dirty="0"/>
            <a:t>Performing</a:t>
          </a:r>
        </a:p>
      </dgm:t>
    </dgm:pt>
    <dgm:pt modelId="{E7DBEE99-606F-C14E-8397-4B3D500B8AD0}" type="parTrans" cxnId="{F5F9A3C1-9016-EE44-8984-F104864D21A2}">
      <dgm:prSet/>
      <dgm:spPr/>
      <dgm:t>
        <a:bodyPr/>
        <a:lstStyle/>
        <a:p>
          <a:endParaRPr lang="en-US"/>
        </a:p>
      </dgm:t>
    </dgm:pt>
    <dgm:pt modelId="{8A2C87CA-2C36-F640-8FD2-4A38E4F0FC38}" type="sibTrans" cxnId="{F5F9A3C1-9016-EE44-8984-F104864D21A2}">
      <dgm:prSet/>
      <dgm:spPr/>
      <dgm:t>
        <a:bodyPr/>
        <a:lstStyle/>
        <a:p>
          <a:endParaRPr lang="en-US"/>
        </a:p>
      </dgm:t>
    </dgm:pt>
    <dgm:pt modelId="{5702373C-5D9B-3C47-9770-BF56E5A25D73}" type="pres">
      <dgm:prSet presAssocID="{415E0B1B-740E-E24B-81E5-5AADEE7E85A3}" presName="rootnode" presStyleCnt="0">
        <dgm:presLayoutVars>
          <dgm:chMax/>
          <dgm:chPref/>
          <dgm:dir/>
          <dgm:animLvl val="lvl"/>
        </dgm:presLayoutVars>
      </dgm:prSet>
      <dgm:spPr/>
    </dgm:pt>
    <dgm:pt modelId="{BE00D76D-82B1-9849-A13D-36EE5D005355}" type="pres">
      <dgm:prSet presAssocID="{CB4D7D3D-87DC-D549-8680-99783E09A907}" presName="composite" presStyleCnt="0"/>
      <dgm:spPr/>
    </dgm:pt>
    <dgm:pt modelId="{FAB97C8B-5C17-414A-97E1-101524E4A601}" type="pres">
      <dgm:prSet presAssocID="{CB4D7D3D-87DC-D549-8680-99783E09A907}" presName="LShape" presStyleLbl="alignNode1" presStyleIdx="0" presStyleCnt="7"/>
      <dgm:spPr/>
    </dgm:pt>
    <dgm:pt modelId="{ACFF8860-B8EA-E247-AA87-066C89654C20}" type="pres">
      <dgm:prSet presAssocID="{CB4D7D3D-87DC-D549-8680-99783E09A90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42E4521-D9C2-524F-862B-6E53375C3A24}" type="pres">
      <dgm:prSet presAssocID="{CB4D7D3D-87DC-D549-8680-99783E09A907}" presName="Triangle" presStyleLbl="alignNode1" presStyleIdx="1" presStyleCnt="7"/>
      <dgm:spPr/>
    </dgm:pt>
    <dgm:pt modelId="{5677491D-5362-1342-BD62-A5B4B4C52920}" type="pres">
      <dgm:prSet presAssocID="{359C128F-E7D8-F646-9F9A-445B5E6C7644}" presName="sibTrans" presStyleCnt="0"/>
      <dgm:spPr/>
    </dgm:pt>
    <dgm:pt modelId="{1475DD0F-503C-FF4E-91AE-7539A35EF3F8}" type="pres">
      <dgm:prSet presAssocID="{359C128F-E7D8-F646-9F9A-445B5E6C7644}" presName="space" presStyleCnt="0"/>
      <dgm:spPr/>
    </dgm:pt>
    <dgm:pt modelId="{5EDCB32F-8495-1345-BE1C-033709E11BAA}" type="pres">
      <dgm:prSet presAssocID="{7D0F4BD8-FBE9-2B48-990F-625191A5DEEE}" presName="composite" presStyleCnt="0"/>
      <dgm:spPr/>
    </dgm:pt>
    <dgm:pt modelId="{268A4357-A32B-0C4C-A0A4-A21375F9398B}" type="pres">
      <dgm:prSet presAssocID="{7D0F4BD8-FBE9-2B48-990F-625191A5DEEE}" presName="LShape" presStyleLbl="alignNode1" presStyleIdx="2" presStyleCnt="7"/>
      <dgm:spPr/>
    </dgm:pt>
    <dgm:pt modelId="{1F763630-895C-8F47-9D68-135E03F44A0E}" type="pres">
      <dgm:prSet presAssocID="{7D0F4BD8-FBE9-2B48-990F-625191A5DEEE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687A00E-418E-764D-BB9F-493C5E99E1EA}" type="pres">
      <dgm:prSet presAssocID="{7D0F4BD8-FBE9-2B48-990F-625191A5DEEE}" presName="Triangle" presStyleLbl="alignNode1" presStyleIdx="3" presStyleCnt="7"/>
      <dgm:spPr/>
    </dgm:pt>
    <dgm:pt modelId="{8D7229DE-98D3-414E-9788-931E6398199C}" type="pres">
      <dgm:prSet presAssocID="{3AB311C0-9E09-444E-A6F0-7E8527FE764F}" presName="sibTrans" presStyleCnt="0"/>
      <dgm:spPr/>
    </dgm:pt>
    <dgm:pt modelId="{45988B60-39FA-814C-8FC5-7C451755C900}" type="pres">
      <dgm:prSet presAssocID="{3AB311C0-9E09-444E-A6F0-7E8527FE764F}" presName="space" presStyleCnt="0"/>
      <dgm:spPr/>
    </dgm:pt>
    <dgm:pt modelId="{E956DEFF-973F-124A-8603-66DAB5EF2006}" type="pres">
      <dgm:prSet presAssocID="{DFDA4905-5B69-EB4D-BEAE-FD5476DC5753}" presName="composite" presStyleCnt="0"/>
      <dgm:spPr/>
    </dgm:pt>
    <dgm:pt modelId="{8FD49860-54C1-8F4F-B5E9-0CA4A9B6DE50}" type="pres">
      <dgm:prSet presAssocID="{DFDA4905-5B69-EB4D-BEAE-FD5476DC5753}" presName="LShape" presStyleLbl="alignNode1" presStyleIdx="4" presStyleCnt="7"/>
      <dgm:spPr/>
    </dgm:pt>
    <dgm:pt modelId="{5D5A2EDE-3797-A84A-BEF6-805CC9AE6FEA}" type="pres">
      <dgm:prSet presAssocID="{DFDA4905-5B69-EB4D-BEAE-FD5476DC575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02477C0-7337-6D44-ACB2-73DB5081B130}" type="pres">
      <dgm:prSet presAssocID="{DFDA4905-5B69-EB4D-BEAE-FD5476DC5753}" presName="Triangle" presStyleLbl="alignNode1" presStyleIdx="5" presStyleCnt="7"/>
      <dgm:spPr/>
    </dgm:pt>
    <dgm:pt modelId="{4FFD0E50-80D3-F347-A432-525B49D45C8F}" type="pres">
      <dgm:prSet presAssocID="{E5A4EDB3-33C5-1A47-A9A4-8F3DE336536B}" presName="sibTrans" presStyleCnt="0"/>
      <dgm:spPr/>
    </dgm:pt>
    <dgm:pt modelId="{E5C0EB0B-E5B0-A446-82B0-177DA0E7F512}" type="pres">
      <dgm:prSet presAssocID="{E5A4EDB3-33C5-1A47-A9A4-8F3DE336536B}" presName="space" presStyleCnt="0"/>
      <dgm:spPr/>
    </dgm:pt>
    <dgm:pt modelId="{6A463F1A-6B08-C545-A3B3-32691F7AE7E4}" type="pres">
      <dgm:prSet presAssocID="{D353AD31-46C8-BA4E-89E7-EF73A52D1488}" presName="composite" presStyleCnt="0"/>
      <dgm:spPr/>
    </dgm:pt>
    <dgm:pt modelId="{BDBBB353-69BF-8443-89EC-12FCEEE951D6}" type="pres">
      <dgm:prSet presAssocID="{D353AD31-46C8-BA4E-89E7-EF73A52D1488}" presName="LShape" presStyleLbl="alignNode1" presStyleIdx="6" presStyleCnt="7"/>
      <dgm:spPr/>
    </dgm:pt>
    <dgm:pt modelId="{CE95C514-DB60-3E41-A843-2842A718C224}" type="pres">
      <dgm:prSet presAssocID="{D353AD31-46C8-BA4E-89E7-EF73A52D148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9FB6D1F-B248-6549-8E45-AAC49CAF910A}" type="presOf" srcId="{DFDA4905-5B69-EB4D-BEAE-FD5476DC5753}" destId="{5D5A2EDE-3797-A84A-BEF6-805CC9AE6FEA}" srcOrd="0" destOrd="0" presId="urn:microsoft.com/office/officeart/2009/3/layout/StepUpProcess"/>
    <dgm:cxn modelId="{268FAB65-AC8B-3546-AD0D-43C672F47841}" srcId="{415E0B1B-740E-E24B-81E5-5AADEE7E85A3}" destId="{DFDA4905-5B69-EB4D-BEAE-FD5476DC5753}" srcOrd="2" destOrd="0" parTransId="{59876728-A24B-5941-900A-0FE356B281EB}" sibTransId="{E5A4EDB3-33C5-1A47-A9A4-8F3DE336536B}"/>
    <dgm:cxn modelId="{93D3848D-9619-6E48-BB9A-696ABE098685}" srcId="{415E0B1B-740E-E24B-81E5-5AADEE7E85A3}" destId="{7D0F4BD8-FBE9-2B48-990F-625191A5DEEE}" srcOrd="1" destOrd="0" parTransId="{400BE85D-2415-D740-BD74-93F493FA3687}" sibTransId="{3AB311C0-9E09-444E-A6F0-7E8527FE764F}"/>
    <dgm:cxn modelId="{D4CD63AD-33D0-E449-A343-3A5AA92FC3FD}" type="presOf" srcId="{7D0F4BD8-FBE9-2B48-990F-625191A5DEEE}" destId="{1F763630-895C-8F47-9D68-135E03F44A0E}" srcOrd="0" destOrd="0" presId="urn:microsoft.com/office/officeart/2009/3/layout/StepUpProcess"/>
    <dgm:cxn modelId="{E5F993B5-43C8-9B48-B176-137E425C79C5}" type="presOf" srcId="{CB4D7D3D-87DC-D549-8680-99783E09A907}" destId="{ACFF8860-B8EA-E247-AA87-066C89654C20}" srcOrd="0" destOrd="0" presId="urn:microsoft.com/office/officeart/2009/3/layout/StepUpProcess"/>
    <dgm:cxn modelId="{CAA753BB-E13E-094E-B4EE-28DD7C41478C}" type="presOf" srcId="{D353AD31-46C8-BA4E-89E7-EF73A52D1488}" destId="{CE95C514-DB60-3E41-A843-2842A718C224}" srcOrd="0" destOrd="0" presId="urn:microsoft.com/office/officeart/2009/3/layout/StepUpProcess"/>
    <dgm:cxn modelId="{F5F9A3C1-9016-EE44-8984-F104864D21A2}" srcId="{415E0B1B-740E-E24B-81E5-5AADEE7E85A3}" destId="{D353AD31-46C8-BA4E-89E7-EF73A52D1488}" srcOrd="3" destOrd="0" parTransId="{E7DBEE99-606F-C14E-8397-4B3D500B8AD0}" sibTransId="{8A2C87CA-2C36-F640-8FD2-4A38E4F0FC38}"/>
    <dgm:cxn modelId="{C18F73F6-D58B-4149-983A-D690FBB15A2F}" srcId="{415E0B1B-740E-E24B-81E5-5AADEE7E85A3}" destId="{CB4D7D3D-87DC-D549-8680-99783E09A907}" srcOrd="0" destOrd="0" parTransId="{1F5277A5-2240-DE4B-A0C7-7CAC1B21B4E7}" sibTransId="{359C128F-E7D8-F646-9F9A-445B5E6C7644}"/>
    <dgm:cxn modelId="{F35260FD-8CA3-6D49-8FF4-B8A020D822DC}" type="presOf" srcId="{415E0B1B-740E-E24B-81E5-5AADEE7E85A3}" destId="{5702373C-5D9B-3C47-9770-BF56E5A25D73}" srcOrd="0" destOrd="0" presId="urn:microsoft.com/office/officeart/2009/3/layout/StepUpProcess"/>
    <dgm:cxn modelId="{C25A8C81-0DC6-F047-A1E4-5D4F5B6EF18B}" type="presParOf" srcId="{5702373C-5D9B-3C47-9770-BF56E5A25D73}" destId="{BE00D76D-82B1-9849-A13D-36EE5D005355}" srcOrd="0" destOrd="0" presId="urn:microsoft.com/office/officeart/2009/3/layout/StepUpProcess"/>
    <dgm:cxn modelId="{5047603B-8687-934B-880F-6129EAB4715C}" type="presParOf" srcId="{BE00D76D-82B1-9849-A13D-36EE5D005355}" destId="{FAB97C8B-5C17-414A-97E1-101524E4A601}" srcOrd="0" destOrd="0" presId="urn:microsoft.com/office/officeart/2009/3/layout/StepUpProcess"/>
    <dgm:cxn modelId="{4CFA1309-8E98-0747-BA3E-83BC536C4EFA}" type="presParOf" srcId="{BE00D76D-82B1-9849-A13D-36EE5D005355}" destId="{ACFF8860-B8EA-E247-AA87-066C89654C20}" srcOrd="1" destOrd="0" presId="urn:microsoft.com/office/officeart/2009/3/layout/StepUpProcess"/>
    <dgm:cxn modelId="{4EA567A4-4507-AE49-B06F-CCBCD4A5EE29}" type="presParOf" srcId="{BE00D76D-82B1-9849-A13D-36EE5D005355}" destId="{842E4521-D9C2-524F-862B-6E53375C3A24}" srcOrd="2" destOrd="0" presId="urn:microsoft.com/office/officeart/2009/3/layout/StepUpProcess"/>
    <dgm:cxn modelId="{C8138B12-85B0-1745-8F0D-CAF245F57D4A}" type="presParOf" srcId="{5702373C-5D9B-3C47-9770-BF56E5A25D73}" destId="{5677491D-5362-1342-BD62-A5B4B4C52920}" srcOrd="1" destOrd="0" presId="urn:microsoft.com/office/officeart/2009/3/layout/StepUpProcess"/>
    <dgm:cxn modelId="{2AEF1EF3-B44A-4142-BA39-EFD67AF4BA5F}" type="presParOf" srcId="{5677491D-5362-1342-BD62-A5B4B4C52920}" destId="{1475DD0F-503C-FF4E-91AE-7539A35EF3F8}" srcOrd="0" destOrd="0" presId="urn:microsoft.com/office/officeart/2009/3/layout/StepUpProcess"/>
    <dgm:cxn modelId="{9E59272B-E626-8C40-B3CB-AF2AFF8BC7E8}" type="presParOf" srcId="{5702373C-5D9B-3C47-9770-BF56E5A25D73}" destId="{5EDCB32F-8495-1345-BE1C-033709E11BAA}" srcOrd="2" destOrd="0" presId="urn:microsoft.com/office/officeart/2009/3/layout/StepUpProcess"/>
    <dgm:cxn modelId="{6AEEE617-C898-D149-B1EB-7F3BB016C345}" type="presParOf" srcId="{5EDCB32F-8495-1345-BE1C-033709E11BAA}" destId="{268A4357-A32B-0C4C-A0A4-A21375F9398B}" srcOrd="0" destOrd="0" presId="urn:microsoft.com/office/officeart/2009/3/layout/StepUpProcess"/>
    <dgm:cxn modelId="{249A047E-26A2-AD4B-AD81-E205322F04EC}" type="presParOf" srcId="{5EDCB32F-8495-1345-BE1C-033709E11BAA}" destId="{1F763630-895C-8F47-9D68-135E03F44A0E}" srcOrd="1" destOrd="0" presId="urn:microsoft.com/office/officeart/2009/3/layout/StepUpProcess"/>
    <dgm:cxn modelId="{05B66DF1-7899-3C4A-A43F-691217582DB1}" type="presParOf" srcId="{5EDCB32F-8495-1345-BE1C-033709E11BAA}" destId="{5687A00E-418E-764D-BB9F-493C5E99E1EA}" srcOrd="2" destOrd="0" presId="urn:microsoft.com/office/officeart/2009/3/layout/StepUpProcess"/>
    <dgm:cxn modelId="{71C51C17-E3CD-754C-B0C6-5EE998C84F75}" type="presParOf" srcId="{5702373C-5D9B-3C47-9770-BF56E5A25D73}" destId="{8D7229DE-98D3-414E-9788-931E6398199C}" srcOrd="3" destOrd="0" presId="urn:microsoft.com/office/officeart/2009/3/layout/StepUpProcess"/>
    <dgm:cxn modelId="{7784ACA0-A6AD-AE44-9C70-E5802FE9EEC9}" type="presParOf" srcId="{8D7229DE-98D3-414E-9788-931E6398199C}" destId="{45988B60-39FA-814C-8FC5-7C451755C900}" srcOrd="0" destOrd="0" presId="urn:microsoft.com/office/officeart/2009/3/layout/StepUpProcess"/>
    <dgm:cxn modelId="{97795271-EE0E-6848-91F6-9DEE3CFF2A73}" type="presParOf" srcId="{5702373C-5D9B-3C47-9770-BF56E5A25D73}" destId="{E956DEFF-973F-124A-8603-66DAB5EF2006}" srcOrd="4" destOrd="0" presId="urn:microsoft.com/office/officeart/2009/3/layout/StepUpProcess"/>
    <dgm:cxn modelId="{78017F94-31CE-004D-B648-3EF1BEEF9672}" type="presParOf" srcId="{E956DEFF-973F-124A-8603-66DAB5EF2006}" destId="{8FD49860-54C1-8F4F-B5E9-0CA4A9B6DE50}" srcOrd="0" destOrd="0" presId="urn:microsoft.com/office/officeart/2009/3/layout/StepUpProcess"/>
    <dgm:cxn modelId="{313BA03A-2148-FF41-84AC-95FEAAC97566}" type="presParOf" srcId="{E956DEFF-973F-124A-8603-66DAB5EF2006}" destId="{5D5A2EDE-3797-A84A-BEF6-805CC9AE6FEA}" srcOrd="1" destOrd="0" presId="urn:microsoft.com/office/officeart/2009/3/layout/StepUpProcess"/>
    <dgm:cxn modelId="{89B9EB2B-B967-154C-BF70-42C926F38E5F}" type="presParOf" srcId="{E956DEFF-973F-124A-8603-66DAB5EF2006}" destId="{002477C0-7337-6D44-ACB2-73DB5081B130}" srcOrd="2" destOrd="0" presId="urn:microsoft.com/office/officeart/2009/3/layout/StepUpProcess"/>
    <dgm:cxn modelId="{4A52B97B-5555-1241-8177-4F92BB424C90}" type="presParOf" srcId="{5702373C-5D9B-3C47-9770-BF56E5A25D73}" destId="{4FFD0E50-80D3-F347-A432-525B49D45C8F}" srcOrd="5" destOrd="0" presId="urn:microsoft.com/office/officeart/2009/3/layout/StepUpProcess"/>
    <dgm:cxn modelId="{3E6293F1-F957-FE4D-A3C8-099E79B8DDDB}" type="presParOf" srcId="{4FFD0E50-80D3-F347-A432-525B49D45C8F}" destId="{E5C0EB0B-E5B0-A446-82B0-177DA0E7F512}" srcOrd="0" destOrd="0" presId="urn:microsoft.com/office/officeart/2009/3/layout/StepUpProcess"/>
    <dgm:cxn modelId="{5DA1F86E-9C88-1041-ADAD-2F205D00D8DD}" type="presParOf" srcId="{5702373C-5D9B-3C47-9770-BF56E5A25D73}" destId="{6A463F1A-6B08-C545-A3B3-32691F7AE7E4}" srcOrd="6" destOrd="0" presId="urn:microsoft.com/office/officeart/2009/3/layout/StepUpProcess"/>
    <dgm:cxn modelId="{184A944A-4FEF-B640-A3E0-59DF99390227}" type="presParOf" srcId="{6A463F1A-6B08-C545-A3B3-32691F7AE7E4}" destId="{BDBBB353-69BF-8443-89EC-12FCEEE951D6}" srcOrd="0" destOrd="0" presId="urn:microsoft.com/office/officeart/2009/3/layout/StepUpProcess"/>
    <dgm:cxn modelId="{04880A50-8452-A64B-B0B0-B176D11F484F}" type="presParOf" srcId="{6A463F1A-6B08-C545-A3B3-32691F7AE7E4}" destId="{CE95C514-DB60-3E41-A843-2842A718C22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97C8B-5C17-414A-97E1-101524E4A601}">
      <dsp:nvSpPr>
        <dsp:cNvPr id="0" name=""/>
        <dsp:cNvSpPr/>
      </dsp:nvSpPr>
      <dsp:spPr>
        <a:xfrm rot="5400000">
          <a:off x="460819" y="1249363"/>
          <a:ext cx="1208088" cy="201023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F8860-B8EA-E247-AA87-066C89654C20}">
      <dsp:nvSpPr>
        <dsp:cNvPr id="0" name=""/>
        <dsp:cNvSpPr/>
      </dsp:nvSpPr>
      <dsp:spPr>
        <a:xfrm>
          <a:off x="259159" y="1849990"/>
          <a:ext cx="1814849" cy="1590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Forming</a:t>
          </a:r>
        </a:p>
      </dsp:txBody>
      <dsp:txXfrm>
        <a:off x="259159" y="1849990"/>
        <a:ext cx="1814849" cy="1590821"/>
      </dsp:txXfrm>
    </dsp:sp>
    <dsp:sp modelId="{842E4521-D9C2-524F-862B-6E53375C3A24}">
      <dsp:nvSpPr>
        <dsp:cNvPr id="0" name=""/>
        <dsp:cNvSpPr/>
      </dsp:nvSpPr>
      <dsp:spPr>
        <a:xfrm>
          <a:off x="1731583" y="1101368"/>
          <a:ext cx="342424" cy="34242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A4357-A32B-0C4C-A0A4-A21375F9398B}">
      <dsp:nvSpPr>
        <dsp:cNvPr id="0" name=""/>
        <dsp:cNvSpPr/>
      </dsp:nvSpPr>
      <dsp:spPr>
        <a:xfrm rot="5400000">
          <a:off x="2682548" y="699594"/>
          <a:ext cx="1208088" cy="201023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63630-895C-8F47-9D68-135E03F44A0E}">
      <dsp:nvSpPr>
        <dsp:cNvPr id="0" name=""/>
        <dsp:cNvSpPr/>
      </dsp:nvSpPr>
      <dsp:spPr>
        <a:xfrm>
          <a:off x="2480888" y="1300221"/>
          <a:ext cx="1814849" cy="1590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Storming</a:t>
          </a:r>
        </a:p>
      </dsp:txBody>
      <dsp:txXfrm>
        <a:off x="2480888" y="1300221"/>
        <a:ext cx="1814849" cy="1590821"/>
      </dsp:txXfrm>
    </dsp:sp>
    <dsp:sp modelId="{5687A00E-418E-764D-BB9F-493C5E99E1EA}">
      <dsp:nvSpPr>
        <dsp:cNvPr id="0" name=""/>
        <dsp:cNvSpPr/>
      </dsp:nvSpPr>
      <dsp:spPr>
        <a:xfrm>
          <a:off x="3953313" y="551599"/>
          <a:ext cx="342424" cy="34242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49860-54C1-8F4F-B5E9-0CA4A9B6DE50}">
      <dsp:nvSpPr>
        <dsp:cNvPr id="0" name=""/>
        <dsp:cNvSpPr/>
      </dsp:nvSpPr>
      <dsp:spPr>
        <a:xfrm rot="5400000">
          <a:off x="4904278" y="149825"/>
          <a:ext cx="1208088" cy="201023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A2EDE-3797-A84A-BEF6-805CC9AE6FEA}">
      <dsp:nvSpPr>
        <dsp:cNvPr id="0" name=""/>
        <dsp:cNvSpPr/>
      </dsp:nvSpPr>
      <dsp:spPr>
        <a:xfrm>
          <a:off x="4702618" y="750451"/>
          <a:ext cx="1814849" cy="1590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Norming</a:t>
          </a:r>
        </a:p>
      </dsp:txBody>
      <dsp:txXfrm>
        <a:off x="4702618" y="750451"/>
        <a:ext cx="1814849" cy="1590821"/>
      </dsp:txXfrm>
    </dsp:sp>
    <dsp:sp modelId="{002477C0-7337-6D44-ACB2-73DB5081B130}">
      <dsp:nvSpPr>
        <dsp:cNvPr id="0" name=""/>
        <dsp:cNvSpPr/>
      </dsp:nvSpPr>
      <dsp:spPr>
        <a:xfrm>
          <a:off x="6175043" y="1829"/>
          <a:ext cx="342424" cy="34242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BB353-69BF-8443-89EC-12FCEEE951D6}">
      <dsp:nvSpPr>
        <dsp:cNvPr id="0" name=""/>
        <dsp:cNvSpPr/>
      </dsp:nvSpPr>
      <dsp:spPr>
        <a:xfrm rot="5400000">
          <a:off x="7126008" y="-399943"/>
          <a:ext cx="1208088" cy="201023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5C514-DB60-3E41-A843-2842A718C224}">
      <dsp:nvSpPr>
        <dsp:cNvPr id="0" name=""/>
        <dsp:cNvSpPr/>
      </dsp:nvSpPr>
      <dsp:spPr>
        <a:xfrm>
          <a:off x="6924348" y="200682"/>
          <a:ext cx="1814849" cy="1590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Performing</a:t>
          </a:r>
        </a:p>
      </dsp:txBody>
      <dsp:txXfrm>
        <a:off x="6924348" y="200682"/>
        <a:ext cx="1814849" cy="1590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F58E1-8941-A940-A285-43C41BCACAE4}" type="datetimeFigureOut">
              <a:rPr lang="en-US" smtClean="0"/>
              <a:t>3/10/18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AFDB2-5C1C-2547-8744-C27735FDA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5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What if we have have a communication breakdown / hurt feelings within a team?</a:t>
            </a:r>
          </a:p>
          <a:p>
            <a:pPr marL="228600" indent="-228600">
              <a:buAutoNum type="arabicPeriod"/>
            </a:pPr>
            <a:r>
              <a:rPr lang="en-US" dirty="0"/>
              <a:t>What if we have this between two teams (different developers/people)?</a:t>
            </a:r>
          </a:p>
          <a:p>
            <a:pPr marL="228600" indent="-228600">
              <a:buAutoNum type="arabicPeriod"/>
            </a:pPr>
            <a:r>
              <a:rPr lang="en-US" dirty="0"/>
              <a:t>What if two managers don’t get along? – ESCALATIONS to MGR. Not good.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AFDB2-5C1C-2547-8744-C27735FDA7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8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AFDB2-5C1C-2547-8744-C27735FDA7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1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5314-83F5-1645-8176-D7D455C08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E05CB-4287-E249-9562-FFDE71538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15C6-D973-CA4D-9C1A-1AD5350E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E750-483D-8145-8E61-E67EA15149C5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0DCF4-DEEA-4545-9CB9-1D1BE6F9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F3950-D3B2-114D-9742-5FB321DA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2B43-0FE8-A448-9F89-C2DA1DC87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5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8918B-306F-3C4A-AD8E-D5955255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32C32-53EA-524F-8B7B-9021B1418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0106D-755D-234C-A4D8-C9EA17A9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E750-483D-8145-8E61-E67EA15149C5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6F210-A43A-804D-8CA8-6267B75C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47B07-C7F3-7E41-B0D6-D6F32BAF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2B43-0FE8-A448-9F89-C2DA1DC87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8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9392C7-12BB-FD44-9739-7AD8FDB48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A339A-F090-2648-9844-4FD03782B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7F1CF-713E-7C47-8B1A-45B58F41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E750-483D-8145-8E61-E67EA15149C5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7AB7F-3F97-9641-9356-6B286A6A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C730E-1ABF-1D42-B4B0-3B6DC668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2B43-0FE8-A448-9F89-C2DA1DC87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6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966F0-2BA3-2344-AA33-A6CA2B26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81688-14F7-604E-B221-2E30B1B90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8BE16-C36F-6740-A155-69D3F92A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E750-483D-8145-8E61-E67EA15149C5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1DCAF-A295-7641-A49E-3B8CF4F4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7A5F7-DA62-5B42-93FC-0BBD2741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2B43-0FE8-A448-9F89-C2DA1DC87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9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C938-708E-844F-8C72-CE29F1E6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795F3-024A-8542-B143-C01B429D4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60A30-3EDE-F74F-945D-D0AFC7C3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E750-483D-8145-8E61-E67EA15149C5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A682A-2A0A-E549-B16D-1419E388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897B9-DAC3-7341-8E93-ECA22F3B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2B43-0FE8-A448-9F89-C2DA1DC87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2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CED2-54C1-1340-9775-AA6CC77D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41191-4328-D543-BF9C-D2D9F843D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36B8C-A1AD-A34F-AAC0-39080270C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B5A60-F157-AC42-A54E-39E9FDB8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E750-483D-8145-8E61-E67EA15149C5}" type="datetimeFigureOut">
              <a:rPr lang="en-US" smtClean="0"/>
              <a:t>3/10/18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32A33-F629-EA4E-AD1A-5C3C273A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9E5F0-C489-584E-BD64-D1CE000A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2B43-0FE8-A448-9F89-C2DA1DC87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2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79BF-A381-9A4D-A979-749FD8BD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303C9-95EF-944C-8EFB-688CCC0DB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F2755-64AB-1B40-8302-7163E53F3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70F50-3D06-7642-B761-1971D9A52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439A7F-C08F-9646-9D96-15EEC1319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03FCA-320F-EA4E-8F48-E08315D1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E750-483D-8145-8E61-E67EA15149C5}" type="datetimeFigureOut">
              <a:rPr lang="en-US" smtClean="0"/>
              <a:t>3/10/18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F48CD-62DC-9546-9F9D-A9238D9B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69EDE-D3DD-F144-B180-A862961F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2B43-0FE8-A448-9F89-C2DA1DC87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8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4165-8917-9A47-AB93-398F6CDC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04399-9D3D-5146-B7B2-A2839490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E750-483D-8145-8E61-E67EA15149C5}" type="datetimeFigureOut">
              <a:rPr lang="en-US" smtClean="0"/>
              <a:t>3/10/18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FD8D6-ABBF-D44C-BC3F-509C8687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25280-8863-054C-9E44-F1181199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2B43-0FE8-A448-9F89-C2DA1DC87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7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71DD29-EB1B-2A4A-A385-EADB6031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E750-483D-8145-8E61-E67EA15149C5}" type="datetimeFigureOut">
              <a:rPr lang="en-US" smtClean="0"/>
              <a:t>3/10/18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A2A37-215B-8444-9B4B-28353E36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11CE0-C7D9-FC41-B476-80EEAB20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2B43-0FE8-A448-9F89-C2DA1DC87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9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42E3-DDDF-0A48-B1E5-1B4DFAE4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6DA0B-D633-274B-92E1-959371FF1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752BD-5A66-5D4E-AA8F-866BD66A9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E93E1-3198-2349-AB4D-01DBE7DB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E750-483D-8145-8E61-E67EA15149C5}" type="datetimeFigureOut">
              <a:rPr lang="en-US" smtClean="0"/>
              <a:t>3/10/18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7427-5876-4245-81FC-89A83343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01BE4-EC1E-2747-B6B8-BD842043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2B43-0FE8-A448-9F89-C2DA1DC87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6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609D-D2C1-0C44-8E33-05C58C97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B972C2-1B34-3740-98EB-9438428B2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DA4B5-77BC-7D49-AB8E-EA254553D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80838-9CEC-ED44-9A90-BDAD4027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E750-483D-8145-8E61-E67EA15149C5}" type="datetimeFigureOut">
              <a:rPr lang="en-US" smtClean="0"/>
              <a:t>3/10/18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0CB1A-C666-6D4B-A181-477BA65D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0DFA3-F530-0142-BFD7-9A7FC585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2B43-0FE8-A448-9F89-C2DA1DC87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7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D2F6F-4B7C-E54A-8EDB-E85A82F62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E1142-B4E7-8042-AD8E-1EFEA3561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33238-FE9C-A242-81ED-36D94D103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6E750-483D-8145-8E61-E67EA15149C5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1B131-ACAF-3340-A842-54895F09F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E7F7C-B065-194C-82C0-9BA6252B9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2B43-0FE8-A448-9F89-C2DA1DC87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7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allentwalker/" TargetMode="External"/><Relationship Id="rId2" Type="http://schemas.openxmlformats.org/officeDocument/2006/relationships/hyperlink" Target="mailto:Allen.walker@healthsparq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15/05/understand-the-4-components-of-influence" TargetMode="External"/><Relationship Id="rId2" Type="http://schemas.openxmlformats.org/officeDocument/2006/relationships/hyperlink" Target="https://www.pragmaticmarketing.com/framewor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ops.com/scaling-devops-pearson/" TargetMode="External"/><Relationship Id="rId4" Type="http://schemas.openxmlformats.org/officeDocument/2006/relationships/hyperlink" Target="https://www.sheffield.ac.uk/hr/guidance/change/toolkit/implementation/adap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hbr.org/2015/05/understand-the-4-components-of-influence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effield.ac.uk/hr/guidance/change/toolkit/implementation/adap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evops.com/scaling-devops-pearson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0972-F459-7849-B4C2-C06D71F636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 and High Performing Teams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5C935-46A5-EC41-879A-3E86BC954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Allen Walker, MBA, PMP, CSPO</a:t>
            </a:r>
          </a:p>
          <a:p>
            <a:r>
              <a:rPr lang="en-US" dirty="0"/>
              <a:t>Product Manager at </a:t>
            </a:r>
            <a:r>
              <a:rPr lang="en-US" dirty="0" err="1"/>
              <a:t>HealthSparq</a:t>
            </a:r>
            <a:endParaRPr lang="en-US" dirty="0"/>
          </a:p>
          <a:p>
            <a:r>
              <a:rPr lang="en-US" dirty="0">
                <a:hlinkClick r:id="rId2"/>
              </a:rPr>
              <a:t>Allen.walker@healthsparq.com</a:t>
            </a:r>
            <a:endParaRPr lang="en-US" dirty="0"/>
          </a:p>
          <a:p>
            <a:r>
              <a:rPr lang="en-US" dirty="0">
                <a:hlinkClick r:id="rId3"/>
              </a:rPr>
              <a:t>https://www.linkedin.com/in/allentwalker</a:t>
            </a:r>
            <a:r>
              <a:rPr lang="en-US">
                <a:hlinkClick r:id="rId3"/>
              </a:rPr>
              <a:t>/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5194D-7777-A844-89D1-FB4108B2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Handling and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8F6C1-C978-E843-A6F9-C839E9FB9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Seek first to understand.</a:t>
            </a:r>
          </a:p>
          <a:p>
            <a:r>
              <a:rPr lang="en-US" dirty="0"/>
              <a:t>Understand your influence.</a:t>
            </a:r>
          </a:p>
          <a:p>
            <a:r>
              <a:rPr lang="en-US" dirty="0"/>
              <a:t>Watch / know when walls go up (defensive).</a:t>
            </a:r>
          </a:p>
          <a:p>
            <a:r>
              <a:rPr lang="en-US" dirty="0"/>
              <a:t>Do </a:t>
            </a:r>
            <a:r>
              <a:rPr lang="en-US" u="sng" dirty="0"/>
              <a:t>you shut down dialog</a:t>
            </a:r>
            <a:r>
              <a:rPr lang="en-US" dirty="0"/>
              <a:t>?</a:t>
            </a:r>
          </a:p>
          <a:p>
            <a:r>
              <a:rPr lang="en-US" dirty="0"/>
              <a:t>People don’t care how much you know</a:t>
            </a:r>
            <a:br>
              <a:rPr lang="en-US" dirty="0"/>
            </a:br>
            <a:r>
              <a:rPr lang="en-US" dirty="0"/>
              <a:t>until they know how much you care.</a:t>
            </a:r>
          </a:p>
          <a:p>
            <a:r>
              <a:rPr lang="en-US" dirty="0"/>
              <a:t>Introverts vs Extraverts in meetings.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D3F3C-41E1-C646-8139-E6C053B15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477" y="1277615"/>
            <a:ext cx="3279323" cy="489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8389-A76B-4B4C-A061-E0177CD1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CE7AF-5AAA-F940-B953-1C95E6E5D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Think about a relationship that you need to change with someone.</a:t>
            </a:r>
          </a:p>
          <a:p>
            <a:pPr lvl="1"/>
            <a:r>
              <a:rPr lang="en-US" u="sng" dirty="0"/>
              <a:t>Which of these ideas can you use to heal a </a:t>
            </a:r>
            <a:r>
              <a:rPr lang="en-US" u="sng" dirty="0" err="1"/>
              <a:t>realationship</a:t>
            </a:r>
            <a:r>
              <a:rPr lang="en-US" u="sng" dirty="0"/>
              <a:t>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endParaRPr lang="en-US" dirty="0"/>
          </a:p>
          <a:p>
            <a:r>
              <a:rPr lang="en-US" dirty="0"/>
              <a:t>Which concept </a:t>
            </a:r>
            <a:r>
              <a:rPr lang="en-US" u="sng" dirty="0"/>
              <a:t>will you do more research on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Thank You!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Allen Walker</a:t>
            </a:r>
          </a:p>
          <a:p>
            <a:pPr marL="0" indent="0">
              <a:buNone/>
            </a:pPr>
            <a:r>
              <a:rPr lang="en-US" dirty="0"/>
              <a:t>Product Manager</a:t>
            </a:r>
          </a:p>
        </p:txBody>
      </p:sp>
    </p:spTree>
    <p:extLst>
      <p:ext uri="{BB962C8B-B14F-4D97-AF65-F5344CB8AC3E}">
        <p14:creationId xmlns:p14="http://schemas.microsoft.com/office/powerpoint/2010/main" val="289597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72C26-E092-4C29-B10C-239839DC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BF06-EDE0-4F07-B02D-C2EC7248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Pragmatic Marketing Framework - </a:t>
            </a:r>
            <a:r>
              <a:rPr lang="en-US" dirty="0">
                <a:hlinkClick r:id="rId2"/>
              </a:rPr>
              <a:t>https://www.pragmaticmarketing.com/framework</a:t>
            </a:r>
            <a:endParaRPr lang="en-US" dirty="0"/>
          </a:p>
          <a:p>
            <a:r>
              <a:rPr lang="en-US" dirty="0"/>
              <a:t>Harvard Business Review - </a:t>
            </a:r>
            <a:r>
              <a:rPr lang="en-US" dirty="0">
                <a:hlinkClick r:id="rId3"/>
              </a:rPr>
              <a:t>https://hbr.org/2015/05/understand-the-4-components-of-influence</a:t>
            </a:r>
            <a:endParaRPr lang="en-US" dirty="0"/>
          </a:p>
          <a:p>
            <a:r>
              <a:rPr lang="en-US" dirty="0"/>
              <a:t>Change - The University of Sheffield Western Bank</a:t>
            </a:r>
            <a:br>
              <a:rPr lang="en-US" dirty="0"/>
            </a:br>
            <a:r>
              <a:rPr lang="en-US" dirty="0">
                <a:hlinkClick r:id="rId4"/>
              </a:rPr>
              <a:t>https://www.sheffield.ac.uk/hr/guidance/change/toolkit/implementation/adapt</a:t>
            </a:r>
            <a:endParaRPr lang="en-US" dirty="0"/>
          </a:p>
          <a:p>
            <a:r>
              <a:rPr lang="en-US" dirty="0"/>
              <a:t>Over the wall - </a:t>
            </a:r>
            <a:r>
              <a:rPr lang="en-US" dirty="0">
                <a:hlinkClick r:id="rId5"/>
              </a:rPr>
              <a:t>https://devops.com/scaling-devops-pearson/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3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A2A9-91F7-F94C-9075-0DC8F7A1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848975" cy="841578"/>
          </a:xfrm>
        </p:spPr>
        <p:txBody>
          <a:bodyPr>
            <a:normAutofit/>
          </a:bodyPr>
          <a:lstStyle/>
          <a:p>
            <a:r>
              <a:rPr lang="en-US" sz="4000" dirty="0"/>
              <a:t>Product Manager – Awesome with People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A1A542-B751-904A-9C45-D2DB5B1861D5}"/>
              </a:ext>
            </a:extLst>
          </p:cNvPr>
          <p:cNvSpPr/>
          <p:nvPr/>
        </p:nvSpPr>
        <p:spPr>
          <a:xfrm>
            <a:off x="4917028" y="3245514"/>
            <a:ext cx="1526507" cy="15265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4C03CC-30F1-6749-B704-1E3AEA9DBED6}"/>
              </a:ext>
            </a:extLst>
          </p:cNvPr>
          <p:cNvSpPr/>
          <p:nvPr/>
        </p:nvSpPr>
        <p:spPr>
          <a:xfrm>
            <a:off x="2671010" y="1742447"/>
            <a:ext cx="1732547" cy="1732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Executives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F9EB9B-1CF8-3048-B5D0-38C2C1EB0CD0}"/>
              </a:ext>
            </a:extLst>
          </p:cNvPr>
          <p:cNvSpPr/>
          <p:nvPr/>
        </p:nvSpPr>
        <p:spPr>
          <a:xfrm>
            <a:off x="8779153" y="5170694"/>
            <a:ext cx="1167065" cy="1167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FF6F71-94EC-9D45-B6BA-52D2496CC2D6}"/>
              </a:ext>
            </a:extLst>
          </p:cNvPr>
          <p:cNvSpPr/>
          <p:nvPr/>
        </p:nvSpPr>
        <p:spPr>
          <a:xfrm>
            <a:off x="7744325" y="3425236"/>
            <a:ext cx="1167065" cy="1167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86425B-9F09-9A48-B0BD-B08A80B8F5DE}"/>
              </a:ext>
            </a:extLst>
          </p:cNvPr>
          <p:cNvSpPr/>
          <p:nvPr/>
        </p:nvSpPr>
        <p:spPr>
          <a:xfrm>
            <a:off x="2430379" y="4238247"/>
            <a:ext cx="1864895" cy="18648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Engineering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0FBFEF-070F-024B-8466-A0B6EA3F1D15}"/>
              </a:ext>
            </a:extLst>
          </p:cNvPr>
          <p:cNvSpPr/>
          <p:nvPr/>
        </p:nvSpPr>
        <p:spPr>
          <a:xfrm>
            <a:off x="6942220" y="1965031"/>
            <a:ext cx="1287378" cy="1287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Sales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311EE0-2F17-E040-842E-9062102BDC22}"/>
              </a:ext>
            </a:extLst>
          </p:cNvPr>
          <p:cNvCxnSpPr>
            <a:cxnSpLocks/>
          </p:cNvCxnSpPr>
          <p:nvPr/>
        </p:nvCxnSpPr>
        <p:spPr>
          <a:xfrm flipV="1">
            <a:off x="4219387" y="4374857"/>
            <a:ext cx="816391" cy="527676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58D6D4-CF74-2A41-B16F-55C307721115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295274" y="2959769"/>
            <a:ext cx="845306" cy="509297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416B36-E6CF-484B-977C-B0B7E1FD4D60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6270225" y="3063877"/>
            <a:ext cx="860527" cy="447572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C4AA42-D8F2-5740-88FF-6AD72AFC8C20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6443535" y="4008769"/>
            <a:ext cx="1300790" cy="12212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C03E58D-B7E0-6241-8C84-88A3D4D5CF71}"/>
              </a:ext>
            </a:extLst>
          </p:cNvPr>
          <p:cNvSpPr/>
          <p:nvPr/>
        </p:nvSpPr>
        <p:spPr>
          <a:xfrm>
            <a:off x="4719461" y="1121889"/>
            <a:ext cx="1921639" cy="1616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Compliance / Legal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98E4C54-971C-2E46-A453-5C228FB01061}"/>
              </a:ext>
            </a:extLst>
          </p:cNvPr>
          <p:cNvCxnSpPr>
            <a:cxnSpLocks/>
          </p:cNvCxnSpPr>
          <p:nvPr/>
        </p:nvCxnSpPr>
        <p:spPr>
          <a:xfrm flipV="1">
            <a:off x="5701500" y="2748898"/>
            <a:ext cx="0" cy="538765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52CAFCE-F189-C946-B1CF-CC37D23C88C4}"/>
              </a:ext>
            </a:extLst>
          </p:cNvPr>
          <p:cNvSpPr/>
          <p:nvPr/>
        </p:nvSpPr>
        <p:spPr>
          <a:xfrm>
            <a:off x="6059559" y="5107653"/>
            <a:ext cx="1526350" cy="1507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Services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41488BE-3642-D34C-A563-499809BD90B5}"/>
              </a:ext>
            </a:extLst>
          </p:cNvPr>
          <p:cNvCxnSpPr>
            <a:cxnSpLocks/>
          </p:cNvCxnSpPr>
          <p:nvPr/>
        </p:nvCxnSpPr>
        <p:spPr>
          <a:xfrm>
            <a:off x="6306611" y="4463490"/>
            <a:ext cx="2472542" cy="1064891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FFEF43B-1A60-D644-8E68-7CBAEEA5D947}"/>
              </a:ext>
            </a:extLst>
          </p:cNvPr>
          <p:cNvCxnSpPr>
            <a:cxnSpLocks/>
          </p:cNvCxnSpPr>
          <p:nvPr/>
        </p:nvCxnSpPr>
        <p:spPr>
          <a:xfrm>
            <a:off x="6012172" y="4701240"/>
            <a:ext cx="439585" cy="535224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03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A6FD2-07F5-5941-8A36-C90966E1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Execution – Several Groups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6CDD-0497-0348-9C54-1F59DA4BE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</a:t>
            </a:r>
            <a:r>
              <a:rPr lang="en-US" u="sng" dirty="0"/>
              <a:t>High Performing Culture of Honest Conversations</a:t>
            </a:r>
          </a:p>
          <a:p>
            <a:r>
              <a:rPr lang="en-US" dirty="0"/>
              <a:t>Communications must be </a:t>
            </a:r>
            <a:r>
              <a:rPr lang="en-US" u="sng" dirty="0"/>
              <a:t>open enough to share bad news and risks!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8C6F803-98BD-5F4E-A8A0-867DB44DE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134529"/>
              </p:ext>
            </p:extLst>
          </p:nvPr>
        </p:nvGraphicFramePr>
        <p:xfrm>
          <a:off x="1207697" y="3416060"/>
          <a:ext cx="8798945" cy="344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B994CB-AC1A-6948-AADE-5EC169CFC5E5}"/>
              </a:ext>
            </a:extLst>
          </p:cNvPr>
          <p:cNvCxnSpPr/>
          <p:nvPr/>
        </p:nvCxnSpPr>
        <p:spPr>
          <a:xfrm flipV="1">
            <a:off x="1708030" y="4399472"/>
            <a:ext cx="8453887" cy="226012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3886986-74D0-CB47-91F7-70D0D7752317}"/>
              </a:ext>
            </a:extLst>
          </p:cNvPr>
          <p:cNvSpPr/>
          <p:nvPr/>
        </p:nvSpPr>
        <p:spPr>
          <a:xfrm>
            <a:off x="7625751" y="3096882"/>
            <a:ext cx="3132108" cy="1906439"/>
          </a:xfrm>
          <a:prstGeom prst="ellipse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32ABAF9-758B-7D46-9369-BEC9C3DF527A}"/>
              </a:ext>
            </a:extLst>
          </p:cNvPr>
          <p:cNvSpPr/>
          <p:nvPr/>
        </p:nvSpPr>
        <p:spPr>
          <a:xfrm>
            <a:off x="465826" y="2760453"/>
            <a:ext cx="2866606" cy="357133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2EB09-A379-9447-A7E0-833B9D73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Dynamics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30FB8-5E6C-054B-9FC9-64713DEA1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83487"/>
            <a:ext cx="736600" cy="71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1AC65D-EF81-A545-B0E5-0A950C72A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732" y="2957737"/>
            <a:ext cx="787400" cy="78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F70143-D053-884F-BBF9-DF0A1180A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50287"/>
            <a:ext cx="736600" cy="71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D13546-3CC5-3C42-8F7A-23BC21C48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132" y="3983487"/>
            <a:ext cx="736600" cy="71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CC607A-5EA1-FD40-ACB6-652913930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332" y="5012187"/>
            <a:ext cx="787400" cy="787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B6A347-656D-3545-89E6-8362F6F9C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536" y="2987849"/>
            <a:ext cx="736600" cy="71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2236E3-B9D4-8048-AD8A-60C4B39E2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936" y="5050287"/>
            <a:ext cx="736600" cy="711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E65466-7343-FB43-B156-98E61877E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868" y="3983487"/>
            <a:ext cx="736600" cy="711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12833-ECE8-3948-B4F4-8BA5D73DE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068" y="5012187"/>
            <a:ext cx="787400" cy="787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B85166-263C-FB4F-AB5E-94E670BC9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104" y="2957737"/>
            <a:ext cx="787400" cy="78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F17B49-BB0B-3448-8DA1-0786E0DBE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572" y="5050287"/>
            <a:ext cx="736600" cy="711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509C76-BDA0-424B-BE96-14E93FC3C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504" y="3983487"/>
            <a:ext cx="736600" cy="711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256AEB-A753-8F41-B626-B3F3D98F3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704" y="5012187"/>
            <a:ext cx="787400" cy="787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E4748F-E624-784D-A0C6-63DFCB3B8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536" y="1439802"/>
            <a:ext cx="736600" cy="71120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DD4C9E-29A5-3C49-990E-02DB593578FB}"/>
              </a:ext>
            </a:extLst>
          </p:cNvPr>
          <p:cNvCxnSpPr>
            <a:cxnSpLocks/>
          </p:cNvCxnSpPr>
          <p:nvPr/>
        </p:nvCxnSpPr>
        <p:spPr>
          <a:xfrm flipV="1">
            <a:off x="2342072" y="3351437"/>
            <a:ext cx="2682336" cy="25156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D1D7B6-F0AF-E549-949B-B4C8DC067A0D}"/>
              </a:ext>
            </a:extLst>
          </p:cNvPr>
          <p:cNvCxnSpPr>
            <a:cxnSpLocks/>
          </p:cNvCxnSpPr>
          <p:nvPr/>
        </p:nvCxnSpPr>
        <p:spPr>
          <a:xfrm>
            <a:off x="5891213" y="1807980"/>
            <a:ext cx="2965959" cy="1222844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DC59F85-9869-1945-B348-412AAB771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008" y="3907287"/>
            <a:ext cx="787400" cy="787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6363B3A-9850-8548-ADD8-FFB40AE2D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772" y="3873777"/>
            <a:ext cx="787400" cy="78740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3EFA93-312C-B443-A626-77F3256B6A06}"/>
              </a:ext>
            </a:extLst>
          </p:cNvPr>
          <p:cNvCxnSpPr>
            <a:cxnSpLocks/>
          </p:cNvCxnSpPr>
          <p:nvPr/>
        </p:nvCxnSpPr>
        <p:spPr>
          <a:xfrm flipV="1">
            <a:off x="2873076" y="4389043"/>
            <a:ext cx="1384060" cy="836338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C7E3362-08F1-0345-9671-F303389E6EEF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6471849" y="4389043"/>
            <a:ext cx="1648723" cy="1016844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3D891E-1CF0-E742-999E-80941E45BCB4}"/>
              </a:ext>
            </a:extLst>
          </p:cNvPr>
          <p:cNvCxnSpPr>
            <a:cxnSpLocks/>
          </p:cNvCxnSpPr>
          <p:nvPr/>
        </p:nvCxnSpPr>
        <p:spPr>
          <a:xfrm flipV="1">
            <a:off x="5855959" y="3333617"/>
            <a:ext cx="2864120" cy="5277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9ED306E-F3E1-FE44-8865-0578157AD423}"/>
              </a:ext>
            </a:extLst>
          </p:cNvPr>
          <p:cNvSpPr/>
          <p:nvPr/>
        </p:nvSpPr>
        <p:spPr>
          <a:xfrm>
            <a:off x="3931190" y="2760453"/>
            <a:ext cx="2866606" cy="357133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246764C-914D-6B48-8D80-748B4C627061}"/>
              </a:ext>
            </a:extLst>
          </p:cNvPr>
          <p:cNvSpPr/>
          <p:nvPr/>
        </p:nvSpPr>
        <p:spPr>
          <a:xfrm>
            <a:off x="7778241" y="2760453"/>
            <a:ext cx="2847166" cy="357133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593387A-4A7D-9F49-9FB0-81DFCC70E5EF}"/>
              </a:ext>
            </a:extLst>
          </p:cNvPr>
          <p:cNvCxnSpPr>
            <a:cxnSpLocks/>
          </p:cNvCxnSpPr>
          <p:nvPr/>
        </p:nvCxnSpPr>
        <p:spPr>
          <a:xfrm>
            <a:off x="1566714" y="4430850"/>
            <a:ext cx="712383" cy="870731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1FBACA8-56FD-1A42-91B2-05077589FF7C}"/>
              </a:ext>
            </a:extLst>
          </p:cNvPr>
          <p:cNvCxnSpPr>
            <a:cxnSpLocks/>
            <a:stCxn id="12" idx="0"/>
            <a:endCxn id="22" idx="2"/>
          </p:cNvCxnSpPr>
          <p:nvPr/>
        </p:nvCxnSpPr>
        <p:spPr>
          <a:xfrm flipV="1">
            <a:off x="5412836" y="2151002"/>
            <a:ext cx="0" cy="836847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84347B21-6D42-4E09-952F-E0408F203DC2}"/>
              </a:ext>
            </a:extLst>
          </p:cNvPr>
          <p:cNvSpPr/>
          <p:nvPr/>
        </p:nvSpPr>
        <p:spPr>
          <a:xfrm>
            <a:off x="7001301" y="2987849"/>
            <a:ext cx="715358" cy="711200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956931E5-9BC3-47CD-A6A2-8BF3F2D8CDE0}"/>
              </a:ext>
            </a:extLst>
          </p:cNvPr>
          <p:cNvSpPr/>
          <p:nvPr/>
        </p:nvSpPr>
        <p:spPr>
          <a:xfrm>
            <a:off x="6960501" y="4566411"/>
            <a:ext cx="715358" cy="711200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E4976258-9A8A-4886-8EDF-E10493D38110}"/>
              </a:ext>
            </a:extLst>
          </p:cNvPr>
          <p:cNvSpPr/>
          <p:nvPr/>
        </p:nvSpPr>
        <p:spPr>
          <a:xfrm>
            <a:off x="1476309" y="4588090"/>
            <a:ext cx="715358" cy="711200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DD3FF-A15F-354E-A5A9-E1AFE08B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influence?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DDDA9-6A29-B246-9A41-9EE23CB77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07039" cy="4351338"/>
          </a:xfrm>
        </p:spPr>
        <p:txBody>
          <a:bodyPr>
            <a:noAutofit/>
          </a:bodyPr>
          <a:lstStyle/>
          <a:p>
            <a:r>
              <a:rPr lang="en-US" sz="2000" dirty="0"/>
              <a:t>Worry about what you control.</a:t>
            </a:r>
          </a:p>
          <a:p>
            <a:r>
              <a:rPr lang="en-US" sz="2000" dirty="0"/>
              <a:t>You are your own captain (responses).</a:t>
            </a:r>
          </a:p>
          <a:p>
            <a:r>
              <a:rPr lang="en-US" sz="2000" dirty="0"/>
              <a:t>Emotional Intelligence (books):</a:t>
            </a:r>
          </a:p>
          <a:p>
            <a:pPr lvl="1"/>
            <a:r>
              <a:rPr lang="en-US" sz="2000" dirty="0"/>
              <a:t>Perceive emotions in others and pick up on insights beyond yourself.</a:t>
            </a:r>
          </a:p>
          <a:p>
            <a:pPr lvl="1"/>
            <a:r>
              <a:rPr lang="en-US" sz="2000" dirty="0"/>
              <a:t>Mastery of your own emotional state.</a:t>
            </a:r>
          </a:p>
          <a:p>
            <a:pPr lvl="1"/>
            <a:r>
              <a:rPr lang="en-US" sz="2000" dirty="0"/>
              <a:t>Can you sense when someone is making you angry?</a:t>
            </a:r>
          </a:p>
          <a:p>
            <a:pPr lvl="1"/>
            <a:r>
              <a:rPr lang="en-US" sz="2000" dirty="0"/>
              <a:t>Can you separate “I’m feeling ________ “ from the facts?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u="sng" dirty="0"/>
              <a:t>Emulate the behavior that you want your team to practice.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43AC9-DBD1-4B44-A69D-49B4ECFED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319" y="4455958"/>
            <a:ext cx="5181600" cy="17018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dirty="0"/>
              <a:t>Harvard Business Review</a:t>
            </a:r>
          </a:p>
          <a:p>
            <a:pPr marL="0" indent="0">
              <a:buNone/>
            </a:pPr>
            <a:r>
              <a:rPr lang="en-US" dirty="0"/>
              <a:t>Understand the 4 Components of Influence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https://hbr.org/2015/05/understand-the-4-components-of-influence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MAY15_19_686097-001">
            <a:extLst>
              <a:ext uri="{FF2B5EF4-FFF2-40B4-BE49-F238E27FC236}">
                <a16:creationId xmlns:a16="http://schemas.microsoft.com/office/drawing/2014/main" id="{C7B918F4-FAC4-4DE3-B0CE-D8871DC7A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19" y="1536759"/>
            <a:ext cx="5223680" cy="293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2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AAF82-CD06-3144-9E67-683D52A7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Assumptions, Expectations and Perceptions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42846-7B02-7948-A23A-13153A916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(people) crave predictability!</a:t>
            </a:r>
          </a:p>
          <a:p>
            <a:endParaRPr lang="en-US" dirty="0"/>
          </a:p>
          <a:p>
            <a:r>
              <a:rPr lang="en-US" dirty="0"/>
              <a:t>Why do you get angry?</a:t>
            </a:r>
          </a:p>
          <a:p>
            <a:pPr lvl="1"/>
            <a:r>
              <a:rPr lang="en-US" dirty="0"/>
              <a:t>Someone did something that you did not expect.</a:t>
            </a:r>
          </a:p>
          <a:p>
            <a:pPr lvl="1"/>
            <a:r>
              <a:rPr lang="en-US" dirty="0"/>
              <a:t>You expected something and then it did not happen (disappointment).</a:t>
            </a:r>
          </a:p>
          <a:p>
            <a:pPr lvl="1"/>
            <a:r>
              <a:rPr lang="en-US" dirty="0"/>
              <a:t>A rule or a agreement with another person was violated.</a:t>
            </a:r>
          </a:p>
          <a:p>
            <a:pPr lvl="1"/>
            <a:endParaRPr lang="en-US" dirty="0"/>
          </a:p>
          <a:p>
            <a:r>
              <a:rPr lang="en-US" dirty="0"/>
              <a:t>When someone YELLS – WHY?</a:t>
            </a:r>
          </a:p>
          <a:p>
            <a:pPr lvl="1"/>
            <a:r>
              <a:rPr lang="en-US" dirty="0"/>
              <a:t>What is the driver why they are angry?</a:t>
            </a:r>
          </a:p>
          <a:p>
            <a:pPr lvl="1"/>
            <a:r>
              <a:rPr lang="en-US" dirty="0"/>
              <a:t>Does the perception need to be changed or expectation set?</a:t>
            </a:r>
          </a:p>
          <a:p>
            <a:pPr lvl="1"/>
            <a:r>
              <a:rPr lang="en-US" dirty="0"/>
              <a:t>How would you feel (empathy)?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AC4A-ADE1-C54A-B38D-A572A78E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Change Models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30CC94-1EBE-6946-A3B1-73FDB9C54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1" y="1397390"/>
            <a:ext cx="6028426" cy="4638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A8980-A048-B84D-B346-DDB67D20C405}"/>
              </a:ext>
            </a:extLst>
          </p:cNvPr>
          <p:cNvSpPr txBox="1"/>
          <p:nvPr/>
        </p:nvSpPr>
        <p:spPr>
          <a:xfrm>
            <a:off x="688075" y="6035733"/>
            <a:ext cx="856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from - The University of Sheffield Western Bank</a:t>
            </a:r>
            <a:br>
              <a:rPr lang="en-US" dirty="0"/>
            </a:br>
            <a:r>
              <a:rPr lang="en-US" dirty="0">
                <a:hlinkClick r:id="rId4"/>
              </a:rPr>
              <a:t>https://www.sheffield.ac.uk/hr/guidance/change/toolkit/implementation/adapt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B1A19-8A26-5445-A2E5-5212B8EC7AE5}"/>
              </a:ext>
            </a:extLst>
          </p:cNvPr>
          <p:cNvSpPr txBox="1"/>
          <p:nvPr/>
        </p:nvSpPr>
        <p:spPr>
          <a:xfrm>
            <a:off x="7279678" y="1397389"/>
            <a:ext cx="43314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Change is hard.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Must help people through all stages.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These are opportunities to build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There are many models out there.</a:t>
            </a:r>
          </a:p>
        </p:txBody>
      </p:sp>
    </p:spTree>
    <p:extLst>
      <p:ext uri="{BB962C8B-B14F-4D97-AF65-F5344CB8AC3E}">
        <p14:creationId xmlns:p14="http://schemas.microsoft.com/office/powerpoint/2010/main" val="23742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6D39E-1AD0-4F40-AA68-F0EBD9AE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Handoffs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8612B-A7AE-2A4A-BA15-D127E09BD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Many examples of ‘chucking things over the wall’.</a:t>
            </a:r>
          </a:p>
          <a:p>
            <a:endParaRPr lang="en-US" dirty="0"/>
          </a:p>
          <a:p>
            <a:r>
              <a:rPr lang="en-US" dirty="0"/>
              <a:t>Much better to ‘transition’ something to someone, being mindful of priorities, capacity and capabilities.</a:t>
            </a:r>
          </a:p>
          <a:p>
            <a:r>
              <a:rPr lang="en-US" dirty="0"/>
              <a:t>This is a </a:t>
            </a:r>
            <a:r>
              <a:rPr lang="en-US" u="sng" dirty="0"/>
              <a:t>change for people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How do you want things given / handed to you from other teams?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195C4-6D84-4CF1-AEB3-09A49D1AF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869" y="5689352"/>
            <a:ext cx="5390865" cy="6104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https://devops.com/scaling-devops-pearson/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seanmack1.png">
            <a:extLst>
              <a:ext uri="{FF2B5EF4-FFF2-40B4-BE49-F238E27FC236}">
                <a16:creationId xmlns:a16="http://schemas.microsoft.com/office/drawing/2014/main" id="{4AE8B0EE-9CCE-4810-AE98-B1C63896E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2" y="1690687"/>
            <a:ext cx="5181600" cy="387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8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1201-0FD9-BF40-BDAC-C4FD9BD9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People You Interact With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A7FD2-5081-2540-9991-DF9EE0036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are </a:t>
            </a:r>
            <a:r>
              <a:rPr lang="en-US" u="sng" dirty="0"/>
              <a:t>Spiritual Beings having a Human Experience</a:t>
            </a:r>
            <a:r>
              <a:rPr lang="en-US" dirty="0"/>
              <a:t>.</a:t>
            </a:r>
          </a:p>
          <a:p>
            <a:r>
              <a:rPr lang="en-US" dirty="0"/>
              <a:t>What can you do to leave every person you interact with higher and better than where they were before?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Attention</a:t>
            </a:r>
            <a:r>
              <a:rPr lang="en-US" dirty="0"/>
              <a:t> – Acknowledgement, calling by name.</a:t>
            </a:r>
          </a:p>
          <a:p>
            <a:r>
              <a:rPr lang="en-US" b="1" dirty="0"/>
              <a:t>Importance</a:t>
            </a:r>
            <a:r>
              <a:rPr lang="en-US" dirty="0"/>
              <a:t> – Making sure people are important.</a:t>
            </a:r>
          </a:p>
          <a:p>
            <a:r>
              <a:rPr lang="en-US" b="1" dirty="0"/>
              <a:t>Recognition</a:t>
            </a:r>
            <a:r>
              <a:rPr lang="en-US" dirty="0"/>
              <a:t> – Recognizing contributions that people make.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D6F93-96F9-C249-9460-5F93C29C8000}"/>
              </a:ext>
            </a:extLst>
          </p:cNvPr>
          <p:cNvSpPr/>
          <p:nvPr/>
        </p:nvSpPr>
        <p:spPr>
          <a:xfrm>
            <a:off x="534838" y="2950234"/>
            <a:ext cx="40866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A. I. R.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971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8011</TotalTime>
  <Words>583</Words>
  <Application>Microsoft Macintosh PowerPoint</Application>
  <PresentationFormat>Widescreen</PresentationFormat>
  <Paragraphs>104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Communications and High Performing Teams</vt:lpstr>
      <vt:lpstr>Product Manager – Awesome with People</vt:lpstr>
      <vt:lpstr>Great Execution – Several Groups Required</vt:lpstr>
      <vt:lpstr>Communication Dynamics</vt:lpstr>
      <vt:lpstr>How can you influence?</vt:lpstr>
      <vt:lpstr>Assumptions, Expectations and Perceptions</vt:lpstr>
      <vt:lpstr>Human Change Models</vt:lpstr>
      <vt:lpstr>Example - Handoffs</vt:lpstr>
      <vt:lpstr>Improving People You Interact With</vt:lpstr>
      <vt:lpstr>Conflict Handling and Resolution</vt:lpstr>
      <vt:lpstr>Challenge</vt:lpstr>
      <vt:lpstr>References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Management</dc:title>
  <dc:creator>Walker, Allen</dc:creator>
  <cp:lastModifiedBy>Microsoft Office User</cp:lastModifiedBy>
  <cp:revision>28</cp:revision>
  <dcterms:created xsi:type="dcterms:W3CDTF">2018-03-05T20:22:40Z</dcterms:created>
  <dcterms:modified xsi:type="dcterms:W3CDTF">2018-03-16T04:01:13Z</dcterms:modified>
</cp:coreProperties>
</file>